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56" r:id="rId2"/>
    <p:sldId id="259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1097-B7EC-2949-A714-A6C7D3AB45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9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9D90DB0-EA15-464B-A330-E74C2089C264}" type="datetimeFigureOut">
              <a:rPr lang="nl-NL" smtClean="0"/>
              <a:t>09-10-16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343707-A89A-7049-AA0E-3ACC320EC0D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hHL9ZEwGxA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zXt56MB-3vc" TargetMode="External"/><Relationship Id="rId3" Type="http://schemas.openxmlformats.org/officeDocument/2006/relationships/hyperlink" Target="https://www.youtube.com/watch?v=fp91XsnTNXQ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qrAPOZxgzU" TargetMode="Externa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5400" dirty="0" smtClean="0"/>
              <a:t>Muziek met een boodschap</a:t>
            </a:r>
            <a:endParaRPr lang="nl-NL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b="1" dirty="0" smtClean="0">
                <a:latin typeface="Arial"/>
                <a:cs typeface="Arial"/>
              </a:rPr>
              <a:t>Reggae en Punk</a:t>
            </a:r>
            <a:endParaRPr lang="nl-NL" sz="4400" b="1" dirty="0">
              <a:latin typeface="Arial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5714658" cy="19590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304" y="1644564"/>
            <a:ext cx="5369496" cy="1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sz="7200" b="1" dirty="0">
                <a:ea typeface="+mj-ea"/>
                <a:cs typeface="+mj-cs"/>
              </a:rPr>
              <a:t>Reggae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b="1" dirty="0">
                <a:latin typeface="Arial"/>
                <a:ea typeface="+mn-ea"/>
                <a:cs typeface="Arial"/>
              </a:rPr>
              <a:t>BOB MARLEY </a:t>
            </a:r>
            <a:endParaRPr lang="nl-NL" sz="1800" b="1" dirty="0" smtClean="0">
              <a:latin typeface="Arial"/>
              <a:ea typeface="+mn-ea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endParaRPr lang="nl-NL" sz="1800" dirty="0">
              <a:latin typeface="Arial"/>
              <a:ea typeface="+mn-ea"/>
              <a:cs typeface="Arial"/>
            </a:endParaRPr>
          </a:p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dirty="0">
                <a:latin typeface="Arial"/>
                <a:ea typeface="+mn-ea"/>
                <a:cs typeface="Arial"/>
              </a:rPr>
              <a:t>-	Muziekstijl gekoppeld aan </a:t>
            </a:r>
            <a:r>
              <a:rPr lang="nl-NL" sz="1800" b="1" dirty="0">
                <a:latin typeface="Arial"/>
                <a:ea typeface="+mn-ea"/>
                <a:cs typeface="Arial"/>
              </a:rPr>
              <a:t>geloof,</a:t>
            </a:r>
            <a:r>
              <a:rPr lang="nl-NL" sz="1800" dirty="0">
                <a:latin typeface="Arial"/>
                <a:ea typeface="+mn-ea"/>
                <a:cs typeface="Arial"/>
              </a:rPr>
              <a:t> muziek met een boodschap </a:t>
            </a:r>
          </a:p>
          <a:p>
            <a:pPr eaLnBrk="1" hangingPunct="1">
              <a:lnSpc>
                <a:spcPct val="80000"/>
              </a:lnSpc>
              <a:buFont typeface="Wingdings" pitchFamily="-111" charset="2"/>
              <a:buNone/>
              <a:defRPr/>
            </a:pPr>
            <a:r>
              <a:rPr lang="nl-NL" sz="1800" dirty="0">
                <a:latin typeface="Arial"/>
                <a:ea typeface="+mn-ea"/>
                <a:cs typeface="Arial"/>
              </a:rPr>
              <a:t>-	Jamaica, smeltkroes van culturen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>
                <a:latin typeface="Arial"/>
                <a:ea typeface="+mn-ea"/>
                <a:cs typeface="Arial"/>
              </a:rPr>
              <a:t>Spirituele teksten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>
                <a:latin typeface="Arial"/>
                <a:ea typeface="+mn-ea"/>
                <a:cs typeface="Arial"/>
              </a:rPr>
              <a:t>Verzet tegen ‘the system’, streven naar gelijkheid voor blank en zwart</a:t>
            </a:r>
            <a:br>
              <a:rPr lang="nl-NL" sz="1800" dirty="0">
                <a:latin typeface="Arial"/>
                <a:ea typeface="+mn-ea"/>
                <a:cs typeface="Arial"/>
              </a:rPr>
            </a:br>
            <a:endParaRPr lang="nl-NL" sz="1800" dirty="0">
              <a:latin typeface="Arial"/>
              <a:ea typeface="+mn-ea"/>
              <a:cs typeface="Arial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nl-NL" sz="1800" dirty="0" smtClean="0">
                <a:latin typeface="Arial"/>
                <a:ea typeface="+mn-ea"/>
                <a:cs typeface="Arial"/>
              </a:rPr>
              <a:t>Muziek kenmerken: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1800" b="1" u="sng" dirty="0" smtClean="0">
                <a:latin typeface="Arial"/>
                <a:ea typeface="+mn-ea"/>
                <a:cs typeface="Arial"/>
              </a:rPr>
              <a:t> </a:t>
            </a:r>
            <a:r>
              <a:rPr lang="nl-NL" sz="1800" b="1" u="sng" dirty="0" err="1">
                <a:latin typeface="Arial"/>
                <a:ea typeface="+mn-ea"/>
                <a:cs typeface="Arial"/>
              </a:rPr>
              <a:t>laidback</a:t>
            </a:r>
            <a:r>
              <a:rPr lang="nl-NL" sz="1800" b="1" u="sng" dirty="0">
                <a:latin typeface="Arial"/>
                <a:ea typeface="+mn-ea"/>
                <a:cs typeface="Arial"/>
              </a:rPr>
              <a:t> tempo </a:t>
            </a:r>
            <a:r>
              <a:rPr lang="nl-NL" sz="1800" b="1" dirty="0">
                <a:latin typeface="Arial"/>
                <a:ea typeface="+mn-ea"/>
                <a:cs typeface="Arial"/>
              </a:rPr>
              <a:t>met </a:t>
            </a:r>
            <a:r>
              <a:rPr lang="nl-NL" sz="1800" b="1" u="sng" dirty="0" err="1">
                <a:latin typeface="Arial"/>
                <a:ea typeface="+mn-ea"/>
                <a:cs typeface="Arial"/>
              </a:rPr>
              <a:t>afterbeat</a:t>
            </a:r>
            <a:r>
              <a:rPr lang="nl-NL" sz="1800" b="1" u="sng" dirty="0">
                <a:latin typeface="Arial"/>
                <a:ea typeface="+mn-ea"/>
                <a:cs typeface="Arial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nl-NL" sz="1800" dirty="0">
              <a:latin typeface="Arial"/>
              <a:ea typeface="+mn-ea"/>
              <a:cs typeface="Arial"/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nl-NL" sz="1600" dirty="0">
                <a:hlinkClick r:id="rId2"/>
              </a:rPr>
              <a:t>https://www.youtube.com/watch?v=</a:t>
            </a:r>
            <a:r>
              <a:rPr lang="nl-NL" sz="1600" dirty="0" smtClean="0">
                <a:hlinkClick r:id="rId2"/>
              </a:rPr>
              <a:t>hHL9ZEwGxAs</a:t>
            </a:r>
            <a:endParaRPr lang="nl-NL" sz="16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nl-NL" sz="1600" dirty="0">
              <a:ea typeface="+mn-ea"/>
              <a:cs typeface="+mn-cs"/>
            </a:endParaRPr>
          </a:p>
        </p:txBody>
      </p:sp>
      <p:pic>
        <p:nvPicPr>
          <p:cNvPr id="29700" name="Picture 5" descr="rastafa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634900"/>
            <a:ext cx="3886200" cy="2498032"/>
          </a:xfrm>
          <a:noFill/>
        </p:spPr>
      </p:pic>
      <p:pic>
        <p:nvPicPr>
          <p:cNvPr id="5" name="Picture 4" descr="Reggae-HIMHaileSelassie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73380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0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Commercieel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https://www.youtube.com/watch?v=zXt56MB-3vc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</a:t>
            </a:r>
            <a:r>
              <a:rPr lang="en-US" smtClean="0">
                <a:hlinkClick r:id="rId3"/>
              </a:rPr>
              <a:t>=fp91XsnTNXQ&amp;feature=related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67" b="1" dirty="0" smtClean="0">
                <a:solidFill>
                  <a:srgbClr val="FF0000"/>
                </a:solidFill>
              </a:rPr>
              <a:t>Punk</a:t>
            </a: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2667" b="1" dirty="0" err="1" smtClean="0">
                <a:solidFill>
                  <a:srgbClr val="FF0000"/>
                </a:solidFill>
              </a:rPr>
              <a:t>Jaren</a:t>
            </a:r>
            <a:r>
              <a:rPr lang="en-US" sz="2667" b="1" dirty="0" smtClean="0">
                <a:solidFill>
                  <a:srgbClr val="FF0000"/>
                </a:solidFill>
              </a:rPr>
              <a:t> 70</a:t>
            </a:r>
            <a:endParaRPr lang="en-US" sz="2667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820934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latin typeface="Arial"/>
                <a:cs typeface="Arial"/>
              </a:rPr>
              <a:t>PUNK </a:t>
            </a:r>
            <a:r>
              <a:rPr lang="en-US" sz="4000" b="1" dirty="0" err="1" smtClean="0">
                <a:latin typeface="Arial"/>
                <a:cs typeface="Arial"/>
              </a:rPr>
              <a:t>jaren</a:t>
            </a:r>
            <a:r>
              <a:rPr lang="en-US" sz="4000" b="1" dirty="0" smtClean="0">
                <a:latin typeface="Arial"/>
                <a:cs typeface="Arial"/>
              </a:rPr>
              <a:t> 70</a:t>
            </a:r>
            <a:endParaRPr lang="en-US" sz="4000" b="1" dirty="0" smtClean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Engeland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sociale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onvrede</a:t>
            </a:r>
            <a:r>
              <a:rPr lang="en-US" sz="2400" dirty="0" smtClean="0">
                <a:latin typeface="Arial"/>
                <a:cs typeface="Arial"/>
              </a:rPr>
              <a:t> (</a:t>
            </a:r>
            <a:r>
              <a:rPr lang="en-US" sz="2400" dirty="0" err="1" smtClean="0">
                <a:latin typeface="Arial"/>
                <a:cs typeface="Arial"/>
              </a:rPr>
              <a:t>economische</a:t>
            </a:r>
            <a:r>
              <a:rPr lang="en-US" sz="2400" dirty="0" smtClean="0">
                <a:latin typeface="Arial"/>
                <a:cs typeface="Arial"/>
              </a:rPr>
              <a:t> crisis)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Anarchie</a:t>
            </a:r>
            <a:r>
              <a:rPr lang="en-US" sz="2400" dirty="0" smtClean="0">
                <a:latin typeface="Arial"/>
                <a:cs typeface="Arial"/>
              </a:rPr>
              <a:t>: </a:t>
            </a:r>
            <a:r>
              <a:rPr lang="en-US" sz="2400" dirty="0" err="1" smtClean="0">
                <a:latin typeface="Arial"/>
                <a:cs typeface="Arial"/>
              </a:rPr>
              <a:t>schoppen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tegen</a:t>
            </a:r>
            <a:r>
              <a:rPr lang="en-US" sz="2400" dirty="0" smtClean="0">
                <a:latin typeface="Arial"/>
                <a:cs typeface="Arial"/>
              </a:rPr>
              <a:t> het </a:t>
            </a:r>
            <a:r>
              <a:rPr lang="en-US" sz="2400" dirty="0" err="1" smtClean="0">
                <a:latin typeface="Arial"/>
                <a:cs typeface="Arial"/>
              </a:rPr>
              <a:t>systeem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dat</a:t>
            </a:r>
            <a:r>
              <a:rPr lang="en-US" sz="2400" dirty="0" smtClean="0">
                <a:latin typeface="Arial"/>
                <a:cs typeface="Arial"/>
              </a:rPr>
              <a:t> “</a:t>
            </a:r>
            <a:r>
              <a:rPr lang="en-US" sz="2400" dirty="0" err="1" smtClean="0">
                <a:latin typeface="Arial"/>
                <a:cs typeface="Arial"/>
              </a:rPr>
              <a:t>verrot</a:t>
            </a:r>
            <a:r>
              <a:rPr lang="en-US" sz="2400" dirty="0" smtClean="0">
                <a:latin typeface="Arial"/>
                <a:cs typeface="Arial"/>
              </a:rPr>
              <a:t>” is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Leuze</a:t>
            </a:r>
            <a:r>
              <a:rPr lang="en-US" sz="2400" dirty="0" smtClean="0">
                <a:latin typeface="Arial"/>
                <a:cs typeface="Arial"/>
              </a:rPr>
              <a:t>: </a:t>
            </a:r>
            <a:r>
              <a:rPr lang="en-US" sz="2800" b="1" dirty="0" smtClean="0">
                <a:latin typeface="Arial"/>
                <a:cs typeface="Arial"/>
              </a:rPr>
              <a:t>No </a:t>
            </a:r>
            <a:r>
              <a:rPr lang="en-US" sz="2800" b="1" dirty="0" err="1" smtClean="0">
                <a:latin typeface="Arial"/>
                <a:cs typeface="Arial"/>
              </a:rPr>
              <a:t>Futur</a:t>
            </a:r>
            <a:r>
              <a:rPr lang="en-US" sz="2800" b="1" dirty="0" smtClean="0">
                <a:latin typeface="Arial"/>
                <a:cs typeface="Arial"/>
              </a:rPr>
              <a:t>!</a:t>
            </a:r>
          </a:p>
          <a:p>
            <a:r>
              <a:rPr lang="en-US" sz="2400" b="1" dirty="0" err="1" smtClean="0">
                <a:latin typeface="Arial"/>
                <a:cs typeface="Arial"/>
              </a:rPr>
              <a:t>Provocerend</a:t>
            </a:r>
            <a:r>
              <a:rPr lang="en-US" sz="2400" b="1" dirty="0" smtClean="0">
                <a:latin typeface="Arial"/>
                <a:cs typeface="Arial"/>
              </a:rPr>
              <a:t>: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onderscheiden</a:t>
            </a:r>
            <a:r>
              <a:rPr lang="en-US" sz="2400" dirty="0" smtClean="0">
                <a:latin typeface="Arial"/>
                <a:cs typeface="Arial"/>
              </a:rPr>
              <a:t> door </a:t>
            </a:r>
            <a:r>
              <a:rPr lang="en-US" sz="2400" dirty="0" err="1" smtClean="0">
                <a:latin typeface="Arial"/>
                <a:cs typeface="Arial"/>
              </a:rPr>
              <a:t>kleding</a:t>
            </a:r>
            <a:r>
              <a:rPr lang="en-US" sz="2400" dirty="0" smtClean="0">
                <a:latin typeface="Arial"/>
                <a:cs typeface="Arial"/>
              </a:rPr>
              <a:t> en </a:t>
            </a:r>
            <a:r>
              <a:rPr lang="en-US" sz="2400" dirty="0" err="1" smtClean="0">
                <a:latin typeface="Arial"/>
                <a:cs typeface="Arial"/>
              </a:rPr>
              <a:t>gedrag</a:t>
            </a:r>
            <a:r>
              <a:rPr lang="en-US" sz="2400" dirty="0" smtClean="0">
                <a:latin typeface="Arial"/>
                <a:cs typeface="Arial"/>
              </a:rPr>
              <a:t> en “doe het </a:t>
            </a:r>
            <a:r>
              <a:rPr lang="en-US" sz="2400" dirty="0" err="1" smtClean="0">
                <a:latin typeface="Arial"/>
                <a:cs typeface="Arial"/>
              </a:rPr>
              <a:t>zelf</a:t>
            </a:r>
            <a:r>
              <a:rPr lang="en-US" sz="2400" dirty="0" smtClean="0">
                <a:latin typeface="Arial"/>
                <a:cs typeface="Arial"/>
              </a:rPr>
              <a:t>” </a:t>
            </a:r>
            <a:r>
              <a:rPr lang="en-US" sz="2400" dirty="0" err="1" smtClean="0">
                <a:latin typeface="Arial"/>
                <a:cs typeface="Arial"/>
              </a:rPr>
              <a:t>muziek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Pun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36" y="18062"/>
            <a:ext cx="2589213" cy="1335476"/>
          </a:xfrm>
          <a:prstGeom prst="rect">
            <a:avLst/>
          </a:prstGeom>
        </p:spPr>
      </p:pic>
      <p:pic>
        <p:nvPicPr>
          <p:cNvPr id="5" name="Picture 4" descr="Punk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962643"/>
            <a:ext cx="1996800" cy="2635379"/>
          </a:xfrm>
          <a:prstGeom prst="rect">
            <a:avLst/>
          </a:prstGeom>
        </p:spPr>
      </p:pic>
      <p:pic>
        <p:nvPicPr>
          <p:cNvPr id="6" name="Picture 5" descr="punks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43" y="3962643"/>
            <a:ext cx="3980478" cy="25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nk Rock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860" y="0"/>
            <a:ext cx="3200400" cy="2044391"/>
          </a:xfrm>
        </p:spPr>
      </p:pic>
      <p:pic>
        <p:nvPicPr>
          <p:cNvPr id="5" name="Picture 4" descr="punks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0" y="2044391"/>
            <a:ext cx="3943350" cy="2180969"/>
          </a:xfrm>
          <a:prstGeom prst="rect">
            <a:avLst/>
          </a:prstGeom>
        </p:spPr>
      </p:pic>
      <p:pic>
        <p:nvPicPr>
          <p:cNvPr id="6" name="Picture 5" descr="punk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260" y="186765"/>
            <a:ext cx="2308005" cy="1857626"/>
          </a:xfrm>
          <a:prstGeom prst="rect">
            <a:avLst/>
          </a:prstGeom>
        </p:spPr>
      </p:pic>
      <p:pic>
        <p:nvPicPr>
          <p:cNvPr id="7" name="Picture 6" descr="JJ_20040704_3560_punk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504" y="4038600"/>
            <a:ext cx="4826431" cy="25971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915"/>
            <a:ext cx="3879504" cy="580713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00" y="4572000"/>
            <a:ext cx="2108200" cy="20415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996" y="5211688"/>
            <a:ext cx="2152304" cy="14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save the queen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God </a:t>
            </a:r>
            <a:r>
              <a:rPr lang="en-US" dirty="0" smtClean="0"/>
              <a:t>save the queen, her fascist regime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It </a:t>
            </a:r>
            <a:r>
              <a:rPr lang="en-US" dirty="0" smtClean="0"/>
              <a:t>made you a moron, a potential H bomb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God </a:t>
            </a:r>
            <a:r>
              <a:rPr lang="en-US" dirty="0" smtClean="0"/>
              <a:t>save the queen, she </a:t>
            </a:r>
            <a:r>
              <a:rPr lang="en-US" dirty="0" err="1" smtClean="0"/>
              <a:t>ain’t</a:t>
            </a:r>
            <a:r>
              <a:rPr lang="en-US" dirty="0" smtClean="0"/>
              <a:t> no human being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There </a:t>
            </a:r>
            <a:r>
              <a:rPr lang="en-US" dirty="0" smtClean="0"/>
              <a:t>is no future, in England’s dreaming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Don’t </a:t>
            </a:r>
            <a:r>
              <a:rPr lang="en-US" dirty="0" smtClean="0"/>
              <a:t>be told what you want don’t be told what you need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There’s </a:t>
            </a:r>
            <a:r>
              <a:rPr lang="en-US" dirty="0" smtClean="0"/>
              <a:t>no future, no future, no future for </a:t>
            </a:r>
            <a:r>
              <a:rPr lang="en-US" dirty="0" smtClean="0"/>
              <a:t>you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yqrAPOZxgzU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alphaModFix amt="98000"/>
          </a:blip>
          <a:stretch>
            <a:fillRect/>
          </a:stretch>
        </p:blipFill>
        <p:spPr>
          <a:xfrm>
            <a:off x="6070565" y="4349329"/>
            <a:ext cx="2946469" cy="25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Vivienne Westwood</a:t>
            </a:r>
          </a:p>
          <a:p>
            <a:endParaRPr lang="en-US" dirty="0" smtClean="0"/>
          </a:p>
          <a:p>
            <a:r>
              <a:rPr lang="en-US" dirty="0" err="1" smtClean="0"/>
              <a:t>Zet</a:t>
            </a:r>
            <a:r>
              <a:rPr lang="en-US" dirty="0" smtClean="0"/>
              <a:t> Punk </a:t>
            </a:r>
            <a:r>
              <a:rPr lang="en-US" dirty="0" err="1" smtClean="0"/>
              <a:t>om</a:t>
            </a:r>
            <a:r>
              <a:rPr lang="en-US" dirty="0" smtClean="0"/>
              <a:t>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modelijn</a:t>
            </a:r>
            <a:endParaRPr lang="en-US" dirty="0"/>
          </a:p>
        </p:txBody>
      </p:sp>
      <p:pic>
        <p:nvPicPr>
          <p:cNvPr id="4" name="Picture 3" descr="Vivienne_Westwood_Punk_pi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8" y="3496530"/>
            <a:ext cx="2359372" cy="2958273"/>
          </a:xfrm>
          <a:prstGeom prst="rect">
            <a:avLst/>
          </a:prstGeom>
        </p:spPr>
      </p:pic>
      <p:pic>
        <p:nvPicPr>
          <p:cNvPr id="5" name="Picture 4" descr="westwoo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019" y="3916391"/>
            <a:ext cx="4114800" cy="2538412"/>
          </a:xfrm>
          <a:prstGeom prst="rect">
            <a:avLst/>
          </a:prstGeom>
        </p:spPr>
      </p:pic>
      <p:pic>
        <p:nvPicPr>
          <p:cNvPr id="6" name="Picture 5" descr="Pretty20in20pu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839" y="203200"/>
            <a:ext cx="4050619" cy="25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980" y="3065029"/>
            <a:ext cx="2190239" cy="35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Krantenpapier.thmx</Template>
  <TotalTime>22</TotalTime>
  <Words>95</Words>
  <Application>Microsoft Macintosh PowerPoint</Application>
  <PresentationFormat>Diavoorstelling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NewsPrint</vt:lpstr>
      <vt:lpstr>Muziek met een boodschap</vt:lpstr>
      <vt:lpstr>Reggae</vt:lpstr>
      <vt:lpstr>Commercieel</vt:lpstr>
      <vt:lpstr>Punk Jaren 70</vt:lpstr>
      <vt:lpstr>PowerPoint-presentatie</vt:lpstr>
      <vt:lpstr>God save the queen  1977</vt:lpstr>
      <vt:lpstr>Mode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 met een boodschap</dc:title>
  <dc:creator>ATC</dc:creator>
  <cp:lastModifiedBy>ATC</cp:lastModifiedBy>
  <cp:revision>15</cp:revision>
  <dcterms:created xsi:type="dcterms:W3CDTF">2016-10-09T08:46:51Z</dcterms:created>
  <dcterms:modified xsi:type="dcterms:W3CDTF">2016-10-09T09:09:07Z</dcterms:modified>
</cp:coreProperties>
</file>